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</p:sldIdLst>
  <p:sldSz cx="18288000" cy="10287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 autoAdjust="0"/>
    <p:restoredTop sz="94622" autoAdjust="0"/>
  </p:normalViewPr>
  <p:slideViewPr>
    <p:cSldViewPr>
      <p:cViewPr varScale="1">
        <p:scale>
          <a:sx n="68" d="100"/>
          <a:sy n="68" d="100"/>
        </p:scale>
        <p:origin x="104" y="244"/>
      </p:cViewPr>
      <p:guideLst>
        <p:guide orient="horz" pos="2160"/>
        <p:guide pos="2880"/>
      </p:guideLst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D8BD707-D9CF-40AE-B4C6-C98DA3205C09}" type="datetimeFigureOut">
              <a:rPr lang="en-US" smtClean="0"/>
              <a:pPr/>
              <a:t>6/5/2024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F15528-21DE-4FAA-801E-634DDDAF4B2B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png"/><Relationship Id="rId3" Type="http://schemas.openxmlformats.org/officeDocument/2006/relationships/image" Target="../media/image2.png"/><Relationship Id="rId7" Type="http://schemas.openxmlformats.org/officeDocument/2006/relationships/image" Target="../media/image6.png"/><Relationship Id="rId12" Type="http://schemas.openxmlformats.org/officeDocument/2006/relationships/image" Target="../media/image11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5.png"/><Relationship Id="rId11" Type="http://schemas.openxmlformats.org/officeDocument/2006/relationships/image" Target="../media/image10.pn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png"/><Relationship Id="rId1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9.png"/><Relationship Id="rId13" Type="http://schemas.openxmlformats.org/officeDocument/2006/relationships/image" Target="../media/image24.png"/><Relationship Id="rId18" Type="http://schemas.openxmlformats.org/officeDocument/2006/relationships/image" Target="../media/image29.png"/><Relationship Id="rId3" Type="http://schemas.openxmlformats.org/officeDocument/2006/relationships/image" Target="../media/image15.png"/><Relationship Id="rId7" Type="http://schemas.openxmlformats.org/officeDocument/2006/relationships/image" Target="../media/image18.png"/><Relationship Id="rId12" Type="http://schemas.openxmlformats.org/officeDocument/2006/relationships/image" Target="../media/image23.png"/><Relationship Id="rId17" Type="http://schemas.openxmlformats.org/officeDocument/2006/relationships/image" Target="../media/image28.png"/><Relationship Id="rId2" Type="http://schemas.openxmlformats.org/officeDocument/2006/relationships/image" Target="../media/image14.png"/><Relationship Id="rId16" Type="http://schemas.openxmlformats.org/officeDocument/2006/relationships/image" Target="../media/image27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7.png"/><Relationship Id="rId11" Type="http://schemas.openxmlformats.org/officeDocument/2006/relationships/image" Target="../media/image22.png"/><Relationship Id="rId5" Type="http://schemas.openxmlformats.org/officeDocument/2006/relationships/image" Target="../media/image10.png"/><Relationship Id="rId15" Type="http://schemas.openxmlformats.org/officeDocument/2006/relationships/image" Target="../media/image26.png"/><Relationship Id="rId10" Type="http://schemas.openxmlformats.org/officeDocument/2006/relationships/image" Target="../media/image21.png"/><Relationship Id="rId4" Type="http://schemas.openxmlformats.org/officeDocument/2006/relationships/image" Target="../media/image16.png"/><Relationship Id="rId9" Type="http://schemas.openxmlformats.org/officeDocument/2006/relationships/image" Target="../media/image20.png"/><Relationship Id="rId14" Type="http://schemas.openxmlformats.org/officeDocument/2006/relationships/image" Target="../media/image25.png"/></Relationships>
</file>

<file path=ppt/slides/_rels/slide3.xml.rels><?xml version="1.0" encoding="UTF-8" standalone="yes"?>
<Relationships xmlns="http://schemas.openxmlformats.org/package/2006/relationships"><Relationship Id="rId13" Type="http://schemas.openxmlformats.org/officeDocument/2006/relationships/image" Target="../media/image40.png"/><Relationship Id="rId18" Type="http://schemas.openxmlformats.org/officeDocument/2006/relationships/image" Target="../media/image45.png"/><Relationship Id="rId26" Type="http://schemas.openxmlformats.org/officeDocument/2006/relationships/image" Target="../media/image53.png"/><Relationship Id="rId3" Type="http://schemas.openxmlformats.org/officeDocument/2006/relationships/image" Target="../media/image31.png"/><Relationship Id="rId21" Type="http://schemas.openxmlformats.org/officeDocument/2006/relationships/image" Target="../media/image48.png"/><Relationship Id="rId34" Type="http://schemas.openxmlformats.org/officeDocument/2006/relationships/image" Target="../media/image61.png"/><Relationship Id="rId7" Type="http://schemas.openxmlformats.org/officeDocument/2006/relationships/image" Target="../media/image34.png"/><Relationship Id="rId12" Type="http://schemas.openxmlformats.org/officeDocument/2006/relationships/image" Target="../media/image39.png"/><Relationship Id="rId17" Type="http://schemas.openxmlformats.org/officeDocument/2006/relationships/image" Target="../media/image44.png"/><Relationship Id="rId25" Type="http://schemas.openxmlformats.org/officeDocument/2006/relationships/image" Target="../media/image52.png"/><Relationship Id="rId33" Type="http://schemas.openxmlformats.org/officeDocument/2006/relationships/image" Target="../media/image60.png"/><Relationship Id="rId2" Type="http://schemas.openxmlformats.org/officeDocument/2006/relationships/image" Target="../media/image30.png"/><Relationship Id="rId16" Type="http://schemas.openxmlformats.org/officeDocument/2006/relationships/image" Target="../media/image43.png"/><Relationship Id="rId20" Type="http://schemas.openxmlformats.org/officeDocument/2006/relationships/image" Target="../media/image47.png"/><Relationship Id="rId29" Type="http://schemas.openxmlformats.org/officeDocument/2006/relationships/image" Target="../media/image56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3.png"/><Relationship Id="rId11" Type="http://schemas.openxmlformats.org/officeDocument/2006/relationships/image" Target="../media/image38.png"/><Relationship Id="rId24" Type="http://schemas.openxmlformats.org/officeDocument/2006/relationships/image" Target="../media/image51.png"/><Relationship Id="rId32" Type="http://schemas.openxmlformats.org/officeDocument/2006/relationships/image" Target="../media/image59.png"/><Relationship Id="rId5" Type="http://schemas.openxmlformats.org/officeDocument/2006/relationships/image" Target="../media/image32.png"/><Relationship Id="rId15" Type="http://schemas.openxmlformats.org/officeDocument/2006/relationships/image" Target="../media/image42.png"/><Relationship Id="rId23" Type="http://schemas.openxmlformats.org/officeDocument/2006/relationships/image" Target="../media/image50.png"/><Relationship Id="rId28" Type="http://schemas.openxmlformats.org/officeDocument/2006/relationships/image" Target="../media/image55.png"/><Relationship Id="rId36" Type="http://schemas.openxmlformats.org/officeDocument/2006/relationships/image" Target="../media/image63.png"/><Relationship Id="rId10" Type="http://schemas.openxmlformats.org/officeDocument/2006/relationships/image" Target="../media/image37.png"/><Relationship Id="rId19" Type="http://schemas.openxmlformats.org/officeDocument/2006/relationships/image" Target="../media/image46.png"/><Relationship Id="rId31" Type="http://schemas.openxmlformats.org/officeDocument/2006/relationships/image" Target="../media/image58.png"/><Relationship Id="rId4" Type="http://schemas.openxmlformats.org/officeDocument/2006/relationships/image" Target="../media/image10.png"/><Relationship Id="rId9" Type="http://schemas.openxmlformats.org/officeDocument/2006/relationships/image" Target="../media/image36.png"/><Relationship Id="rId14" Type="http://schemas.openxmlformats.org/officeDocument/2006/relationships/image" Target="../media/image41.png"/><Relationship Id="rId22" Type="http://schemas.openxmlformats.org/officeDocument/2006/relationships/image" Target="../media/image49.png"/><Relationship Id="rId27" Type="http://schemas.openxmlformats.org/officeDocument/2006/relationships/image" Target="../media/image54.png"/><Relationship Id="rId30" Type="http://schemas.openxmlformats.org/officeDocument/2006/relationships/image" Target="../media/image57.png"/><Relationship Id="rId35" Type="http://schemas.openxmlformats.org/officeDocument/2006/relationships/image" Target="../media/image62.png"/><Relationship Id="rId8" Type="http://schemas.openxmlformats.org/officeDocument/2006/relationships/image" Target="../media/image35.png"/></Relationships>
</file>

<file path=ppt/slides/_rels/slide4.xml.rels><?xml version="1.0" encoding="UTF-8" standalone="yes"?>
<Relationships xmlns="http://schemas.openxmlformats.org/package/2006/relationships"><Relationship Id="rId13" Type="http://schemas.openxmlformats.org/officeDocument/2006/relationships/image" Target="../media/image74.png"/><Relationship Id="rId18" Type="http://schemas.openxmlformats.org/officeDocument/2006/relationships/image" Target="../media/image79.png"/><Relationship Id="rId26" Type="http://schemas.openxmlformats.org/officeDocument/2006/relationships/image" Target="../media/image87.png"/><Relationship Id="rId39" Type="http://schemas.openxmlformats.org/officeDocument/2006/relationships/image" Target="../media/image100.png"/><Relationship Id="rId21" Type="http://schemas.openxmlformats.org/officeDocument/2006/relationships/image" Target="../media/image82.png"/><Relationship Id="rId34" Type="http://schemas.openxmlformats.org/officeDocument/2006/relationships/image" Target="../media/image95.png"/><Relationship Id="rId7" Type="http://schemas.openxmlformats.org/officeDocument/2006/relationships/image" Target="../media/image68.png"/><Relationship Id="rId2" Type="http://schemas.openxmlformats.org/officeDocument/2006/relationships/image" Target="../media/image64.png"/><Relationship Id="rId16" Type="http://schemas.openxmlformats.org/officeDocument/2006/relationships/image" Target="../media/image77.png"/><Relationship Id="rId20" Type="http://schemas.openxmlformats.org/officeDocument/2006/relationships/image" Target="../media/image81.png"/><Relationship Id="rId29" Type="http://schemas.openxmlformats.org/officeDocument/2006/relationships/image" Target="../media/image90.png"/><Relationship Id="rId41" Type="http://schemas.openxmlformats.org/officeDocument/2006/relationships/image" Target="../media/image10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67.png"/><Relationship Id="rId11" Type="http://schemas.openxmlformats.org/officeDocument/2006/relationships/image" Target="../media/image72.png"/><Relationship Id="rId24" Type="http://schemas.openxmlformats.org/officeDocument/2006/relationships/image" Target="../media/image85.png"/><Relationship Id="rId32" Type="http://schemas.openxmlformats.org/officeDocument/2006/relationships/image" Target="../media/image93.png"/><Relationship Id="rId37" Type="http://schemas.openxmlformats.org/officeDocument/2006/relationships/image" Target="../media/image98.png"/><Relationship Id="rId40" Type="http://schemas.openxmlformats.org/officeDocument/2006/relationships/image" Target="../media/image101.png"/><Relationship Id="rId5" Type="http://schemas.openxmlformats.org/officeDocument/2006/relationships/image" Target="../media/image10.png"/><Relationship Id="rId15" Type="http://schemas.openxmlformats.org/officeDocument/2006/relationships/image" Target="../media/image76.png"/><Relationship Id="rId23" Type="http://schemas.openxmlformats.org/officeDocument/2006/relationships/image" Target="../media/image84.png"/><Relationship Id="rId28" Type="http://schemas.openxmlformats.org/officeDocument/2006/relationships/image" Target="../media/image89.png"/><Relationship Id="rId36" Type="http://schemas.openxmlformats.org/officeDocument/2006/relationships/image" Target="../media/image97.png"/><Relationship Id="rId10" Type="http://schemas.openxmlformats.org/officeDocument/2006/relationships/image" Target="../media/image71.png"/><Relationship Id="rId19" Type="http://schemas.openxmlformats.org/officeDocument/2006/relationships/image" Target="../media/image80.png"/><Relationship Id="rId31" Type="http://schemas.openxmlformats.org/officeDocument/2006/relationships/image" Target="../media/image92.png"/><Relationship Id="rId4" Type="http://schemas.openxmlformats.org/officeDocument/2006/relationships/image" Target="../media/image66.png"/><Relationship Id="rId9" Type="http://schemas.openxmlformats.org/officeDocument/2006/relationships/image" Target="../media/image70.png"/><Relationship Id="rId14" Type="http://schemas.openxmlformats.org/officeDocument/2006/relationships/image" Target="../media/image75.png"/><Relationship Id="rId22" Type="http://schemas.openxmlformats.org/officeDocument/2006/relationships/image" Target="../media/image83.png"/><Relationship Id="rId27" Type="http://schemas.openxmlformats.org/officeDocument/2006/relationships/image" Target="../media/image88.png"/><Relationship Id="rId30" Type="http://schemas.openxmlformats.org/officeDocument/2006/relationships/image" Target="../media/image91.png"/><Relationship Id="rId35" Type="http://schemas.openxmlformats.org/officeDocument/2006/relationships/image" Target="../media/image96.png"/><Relationship Id="rId8" Type="http://schemas.openxmlformats.org/officeDocument/2006/relationships/image" Target="../media/image69.png"/><Relationship Id="rId3" Type="http://schemas.openxmlformats.org/officeDocument/2006/relationships/image" Target="../media/image65.png"/><Relationship Id="rId12" Type="http://schemas.openxmlformats.org/officeDocument/2006/relationships/image" Target="../media/image73.png"/><Relationship Id="rId17" Type="http://schemas.openxmlformats.org/officeDocument/2006/relationships/image" Target="../media/image78.png"/><Relationship Id="rId25" Type="http://schemas.openxmlformats.org/officeDocument/2006/relationships/image" Target="../media/image86.png"/><Relationship Id="rId33" Type="http://schemas.openxmlformats.org/officeDocument/2006/relationships/image" Target="../media/image94.png"/><Relationship Id="rId38" Type="http://schemas.openxmlformats.org/officeDocument/2006/relationships/image" Target="../media/image99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4.png"/><Relationship Id="rId7" Type="http://schemas.openxmlformats.org/officeDocument/2006/relationships/image" Target="../media/image107.png"/><Relationship Id="rId2" Type="http://schemas.openxmlformats.org/officeDocument/2006/relationships/image" Target="../media/image10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06.png"/><Relationship Id="rId4" Type="http://schemas.openxmlformats.org/officeDocument/2006/relationships/image" Target="../media/image105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1.png"/><Relationship Id="rId2" Type="http://schemas.openxmlformats.org/officeDocument/2006/relationships/image" Target="../media/image108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06.png"/><Relationship Id="rId4" Type="http://schemas.openxmlformats.org/officeDocument/2006/relationships/image" Target="../media/image11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9.png"/><Relationship Id="rId7" Type="http://schemas.openxmlformats.org/officeDocument/2006/relationships/image" Target="../media/image114.png"/><Relationship Id="rId2" Type="http://schemas.openxmlformats.org/officeDocument/2006/relationships/image" Target="../media/image112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0.png"/><Relationship Id="rId5" Type="http://schemas.openxmlformats.org/officeDocument/2006/relationships/image" Target="../media/image106.png"/><Relationship Id="rId4" Type="http://schemas.openxmlformats.org/officeDocument/2006/relationships/image" Target="../media/image11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Relationship Id="rId4" Type="http://schemas.openxmlformats.org/officeDocument/2006/relationships/image" Target="../media/image11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 rot="1080000">
            <a:off x="13627100" y="342900"/>
            <a:ext cx="5499100" cy="3556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918200" y="4889500"/>
            <a:ext cx="15011400" cy="73787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813800" y="3314700"/>
            <a:ext cx="2171700" cy="8890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699500" y="3810000"/>
            <a:ext cx="2374900" cy="1219200"/>
          </a:xfrm>
          <a:prstGeom prst="rect">
            <a:avLst/>
          </a:prstGeom>
        </p:spPr>
      </p:pic>
      <p:grpSp>
        <p:nvGrpSpPr>
          <p:cNvPr id="7" name="Group 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8458200" y="2921000"/>
            <a:ext cx="5651500" cy="53721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337800" y="2336800"/>
            <a:ext cx="5308600" cy="53467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1645900" y="2882900"/>
            <a:ext cx="6184900" cy="56134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3868400" y="2374900"/>
            <a:ext cx="5257800" cy="5346700"/>
          </a:xfrm>
          <a:prstGeom prst="rect">
            <a:avLst/>
          </a:prstGeom>
        </p:spPr>
      </p:pic>
      <p:grpSp>
        <p:nvGrpSpPr>
          <p:cNvPr id="12" name="Group 1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3" name="Picture 13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736600" y="444500"/>
            <a:ext cx="2108200" cy="11938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09600" y="546100"/>
            <a:ext cx="50800" cy="482600"/>
          </a:xfrm>
          <a:prstGeom prst="rect">
            <a:avLst/>
          </a:prstGeom>
        </p:spPr>
      </p:pic>
      <p:grpSp>
        <p:nvGrpSpPr>
          <p:cNvPr id="15" name="Group 15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6" name="Picture 16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-4343400" y="1473200"/>
            <a:ext cx="9918700" cy="8813800"/>
          </a:xfrm>
          <a:prstGeom prst="rect">
            <a:avLst/>
          </a:prstGeom>
        </p:spPr>
      </p:pic>
      <p:grpSp>
        <p:nvGrpSpPr>
          <p:cNvPr id="17" name="Group 17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18" name="Picture 18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480000">
            <a:off x="-635000" y="9525000"/>
            <a:ext cx="13601700" cy="3556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1380000">
            <a:off x="-698500" y="8864600"/>
            <a:ext cx="79756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65100" y="7772400"/>
            <a:ext cx="18630900" cy="26797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166100" y="520700"/>
            <a:ext cx="11785600" cy="6654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19100"/>
            <a:ext cx="1854200" cy="8890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46100"/>
            <a:ext cx="50800" cy="48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054100" y="1219200"/>
            <a:ext cx="5245100" cy="29845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447800" y="2946400"/>
            <a:ext cx="2260600" cy="11684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320800" y="3733800"/>
            <a:ext cx="9842500" cy="14605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09700" y="5892800"/>
            <a:ext cx="15455900" cy="35179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841500" y="8636000"/>
            <a:ext cx="4102100" cy="6096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11531600" y="8623300"/>
            <a:ext cx="4140200" cy="5715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6832600" y="8623300"/>
            <a:ext cx="3987800" cy="5715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22700" y="9055100"/>
            <a:ext cx="76200" cy="762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6522700" y="6197600"/>
            <a:ext cx="76200" cy="762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739900" y="9055100"/>
            <a:ext cx="76200" cy="76200"/>
          </a:xfrm>
          <a:prstGeom prst="rect">
            <a:avLst/>
          </a:prstGeom>
        </p:spPr>
      </p:pic>
      <p:grpSp>
        <p:nvGrpSpPr>
          <p:cNvPr id="18" name="Group 18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19" name="Picture 19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-240000">
            <a:off x="1143000" y="5588000"/>
            <a:ext cx="1816100" cy="596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 rot="-240000">
            <a:off x="1155700" y="5600700"/>
            <a:ext cx="1778000" cy="774700"/>
          </a:xfrm>
          <a:prstGeom prst="rect">
            <a:avLst/>
          </a:prstGeom>
        </p:spPr>
      </p:pic>
      <p:grpSp>
        <p:nvGrpSpPr>
          <p:cNvPr id="21" name="Group 2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2" name="Picture 22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2133600" y="6375400"/>
            <a:ext cx="4241800" cy="2184400"/>
          </a:xfrm>
          <a:prstGeom prst="rect">
            <a:avLst/>
          </a:prstGeom>
        </p:spPr>
      </p:pic>
      <p:grpSp>
        <p:nvGrpSpPr>
          <p:cNvPr id="23" name="Group 2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4" name="Picture 24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7010400" y="6375400"/>
            <a:ext cx="4267200" cy="2184400"/>
          </a:xfrm>
          <a:prstGeom prst="rect">
            <a:avLst/>
          </a:prstGeom>
        </p:spPr>
      </p:pic>
      <p:grpSp>
        <p:nvGrpSpPr>
          <p:cNvPr id="25" name="Group 2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26" name="Picture 26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1938000" y="6375400"/>
            <a:ext cx="4241800" cy="2184400"/>
          </a:xfrm>
          <a:prstGeom prst="rect">
            <a:avLst/>
          </a:prstGeom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1054100" y="3606800"/>
            <a:ext cx="10363200" cy="6908800"/>
          </a:xfrm>
          <a:prstGeom prst="rect">
            <a:avLst/>
          </a:prstGeom>
        </p:spPr>
      </p:pic>
      <p:grpSp>
        <p:nvGrpSpPr>
          <p:cNvPr id="4" name="Group 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" name="Picture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36600" y="558800"/>
            <a:ext cx="1676400" cy="609600"/>
          </a:xfrm>
          <a:prstGeom prst="rect">
            <a:avLst/>
          </a:prstGeom>
        </p:spPr>
      </p:pic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9600" y="546100"/>
            <a:ext cx="50800" cy="482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117600" y="1460500"/>
            <a:ext cx="4432300" cy="25273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206500" y="2679700"/>
            <a:ext cx="3200400" cy="17018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 rot="-1020000">
            <a:off x="-215900" y="5803900"/>
            <a:ext cx="3263900" cy="11811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 rot="-1020000">
            <a:off x="-292100" y="5715000"/>
            <a:ext cx="3797300" cy="17526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1435100" y="3784600"/>
            <a:ext cx="2540000" cy="7620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8600" y="2044700"/>
            <a:ext cx="4762500" cy="17907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6680200" y="1917700"/>
            <a:ext cx="1206500" cy="1409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74500" y="2044700"/>
            <a:ext cx="4762500" cy="17907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3627100" y="2908300"/>
            <a:ext cx="2565400" cy="11176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13614400" y="2463800"/>
            <a:ext cx="1841500" cy="10160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11976100" y="1930400"/>
            <a:ext cx="1270000" cy="13843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8600" y="4381500"/>
            <a:ext cx="4762500" cy="1790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8318500" y="2959100"/>
            <a:ext cx="2552700" cy="5461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8318500" y="2540000"/>
            <a:ext cx="2082800" cy="10160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8331200" y="5295900"/>
            <a:ext cx="2451100" cy="8128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8305800" y="4851400"/>
            <a:ext cx="1054100" cy="6477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680200" y="4267200"/>
            <a:ext cx="1270000" cy="13843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74500" y="4381500"/>
            <a:ext cx="4762500" cy="17907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652500" y="5257800"/>
            <a:ext cx="2501900" cy="8128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13627100" y="4838700"/>
            <a:ext cx="838200" cy="6477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976100" y="4254500"/>
            <a:ext cx="1295400" cy="1409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578600" y="6718300"/>
            <a:ext cx="4762500" cy="17907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8331200" y="7429500"/>
            <a:ext cx="2819400" cy="11176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8280400" y="6985000"/>
            <a:ext cx="1282700" cy="10160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6667500" y="6591300"/>
            <a:ext cx="1282700" cy="14097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1874500" y="6718300"/>
            <a:ext cx="4762500" cy="17907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13652500" y="7632700"/>
            <a:ext cx="2616200" cy="8128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13639800" y="7200900"/>
            <a:ext cx="1536700" cy="927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1976100" y="6591300"/>
            <a:ext cx="1282700" cy="13843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6985000" y="3073400"/>
            <a:ext cx="1092200" cy="762000"/>
          </a:xfrm>
          <a:prstGeom prst="rect">
            <a:avLst/>
          </a:prstGeom>
        </p:spPr>
      </p:pic>
      <p:pic>
        <p:nvPicPr>
          <p:cNvPr id="37" name="Picture 37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 rot="1380000">
            <a:off x="2082800" y="7785100"/>
            <a:ext cx="3784600" cy="1371600"/>
          </a:xfrm>
          <a:prstGeom prst="rect">
            <a:avLst/>
          </a:prstGeom>
        </p:spPr>
      </p:pic>
      <p:pic>
        <p:nvPicPr>
          <p:cNvPr id="38" name="Picture 38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2153900" y="2755900"/>
            <a:ext cx="1117600" cy="1117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>
            <a:off x="6985000" y="5092700"/>
            <a:ext cx="1168400" cy="11684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>
            <a:off x="12153900" y="5143500"/>
            <a:ext cx="1206500" cy="1206500"/>
          </a:xfrm>
          <a:prstGeom prst="rect">
            <a:avLst/>
          </a:prstGeom>
        </p:spPr>
      </p:pic>
      <p:pic>
        <p:nvPicPr>
          <p:cNvPr id="41" name="Picture 41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315200" y="7696200"/>
            <a:ext cx="266700" cy="266700"/>
          </a:xfrm>
          <a:prstGeom prst="rect">
            <a:avLst/>
          </a:prstGeom>
        </p:spPr>
      </p:pic>
      <p:grpSp>
        <p:nvGrpSpPr>
          <p:cNvPr id="42" name="Group 4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3" name="Picture 43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2598400" y="7518400"/>
            <a:ext cx="622300" cy="977900"/>
          </a:xfrm>
          <a:prstGeom prst="rect">
            <a:avLst/>
          </a:prstGeom>
        </p:spPr>
      </p:pic>
      <p:pic>
        <p:nvPicPr>
          <p:cNvPr id="44" name="Picture 44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 rot="1380000">
            <a:off x="1854200" y="7531100"/>
            <a:ext cx="4572000" cy="2552700"/>
          </a:xfrm>
          <a:prstGeom prst="rect">
            <a:avLst/>
          </a:prstGeom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-2147483648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2730500" y="3708400"/>
            <a:ext cx="10871200" cy="72263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537200" y="2044700"/>
            <a:ext cx="11455400" cy="70358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6600" y="444500"/>
            <a:ext cx="1651000" cy="11938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09600" y="546100"/>
            <a:ext cx="50800" cy="4826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01700" y="4343400"/>
            <a:ext cx="4013200" cy="19939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003300" y="1397000"/>
            <a:ext cx="4787900" cy="2527300"/>
          </a:xfrm>
          <a:prstGeom prst="rect">
            <a:avLst/>
          </a:prstGeom>
        </p:spPr>
      </p:pic>
      <p:pic>
        <p:nvPicPr>
          <p:cNvPr id="10" name="Picture 10"/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1054100" y="2616200"/>
            <a:ext cx="4203700" cy="1701800"/>
          </a:xfrm>
          <a:prstGeom prst="rect">
            <a:avLst/>
          </a:prstGeom>
        </p:spPr>
      </p:pic>
      <p:pic>
        <p:nvPicPr>
          <p:cNvPr id="11" name="Picture 11"/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6057900" y="7683500"/>
            <a:ext cx="3721100" cy="825500"/>
          </a:xfrm>
          <a:prstGeom prst="rect">
            <a:avLst/>
          </a:prstGeom>
        </p:spPr>
      </p:pic>
      <p:pic>
        <p:nvPicPr>
          <p:cNvPr id="12" name="Picture 12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6883400" y="6794500"/>
            <a:ext cx="2552700" cy="800100"/>
          </a:xfrm>
          <a:prstGeom prst="rect">
            <a:avLst/>
          </a:prstGeom>
        </p:spPr>
      </p:pic>
      <p:pic>
        <p:nvPicPr>
          <p:cNvPr id="13" name="Picture 13"/>
          <p:cNvPicPr>
            <a:picLocks noChangeAspect="1"/>
          </p:cNvPicPr>
          <p:nvPr/>
        </p:nvPicPr>
        <p:blipFill>
          <a:blip r:embed="rId11"/>
          <a:stretch>
            <a:fillRect/>
          </a:stretch>
        </p:blipFill>
        <p:spPr>
          <a:xfrm>
            <a:off x="7289800" y="7061200"/>
            <a:ext cx="1778000" cy="647700"/>
          </a:xfrm>
          <a:prstGeom prst="rect">
            <a:avLst/>
          </a:prstGeom>
        </p:spPr>
      </p:pic>
      <p:pic>
        <p:nvPicPr>
          <p:cNvPr id="14" name="Picture 14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734300" y="6375400"/>
            <a:ext cx="723900" cy="723900"/>
          </a:xfrm>
          <a:prstGeom prst="rect">
            <a:avLst/>
          </a:prstGeom>
        </p:spPr>
      </p:pic>
      <p:pic>
        <p:nvPicPr>
          <p:cNvPr id="15" name="Picture 15"/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>
            <a:off x="7823200" y="6451600"/>
            <a:ext cx="596900" cy="596900"/>
          </a:xfrm>
          <a:prstGeom prst="rect">
            <a:avLst/>
          </a:prstGeom>
        </p:spPr>
      </p:pic>
      <p:pic>
        <p:nvPicPr>
          <p:cNvPr id="16" name="Picture 16"/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>
            <a:off x="9474200" y="7683500"/>
            <a:ext cx="3721100" cy="825500"/>
          </a:xfrm>
          <a:prstGeom prst="rect">
            <a:avLst/>
          </a:prstGeom>
        </p:spPr>
      </p:pic>
      <p:pic>
        <p:nvPicPr>
          <p:cNvPr id="17" name="Picture 17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0299700" y="6794500"/>
            <a:ext cx="2552700" cy="800100"/>
          </a:xfrm>
          <a:prstGeom prst="rect">
            <a:avLst/>
          </a:prstGeom>
        </p:spPr>
      </p:pic>
      <p:pic>
        <p:nvPicPr>
          <p:cNvPr id="18" name="Picture 18"/>
          <p:cNvPicPr>
            <a:picLocks noChangeAspect="1"/>
          </p:cNvPicPr>
          <p:nvPr/>
        </p:nvPicPr>
        <p:blipFill>
          <a:blip r:embed="rId15"/>
          <a:stretch>
            <a:fillRect/>
          </a:stretch>
        </p:blipFill>
        <p:spPr>
          <a:xfrm>
            <a:off x="10744200" y="7061200"/>
            <a:ext cx="1727200" cy="647700"/>
          </a:xfrm>
          <a:prstGeom prst="rect">
            <a:avLst/>
          </a:prstGeom>
        </p:spPr>
      </p:pic>
      <p:pic>
        <p:nvPicPr>
          <p:cNvPr id="19" name="Picture 19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1137900" y="6375400"/>
            <a:ext cx="723900" cy="723900"/>
          </a:xfrm>
          <a:prstGeom prst="rect">
            <a:avLst/>
          </a:prstGeom>
        </p:spPr>
      </p:pic>
      <p:pic>
        <p:nvPicPr>
          <p:cNvPr id="20" name="Picture 20"/>
          <p:cNvPicPr>
            <a:picLocks noChangeAspect="1"/>
          </p:cNvPicPr>
          <p:nvPr/>
        </p:nvPicPr>
        <p:blipFill>
          <a:blip r:embed="rId16"/>
          <a:stretch>
            <a:fillRect/>
          </a:stretch>
        </p:blipFill>
        <p:spPr>
          <a:xfrm>
            <a:off x="12852400" y="7683500"/>
            <a:ext cx="3733800" cy="825500"/>
          </a:xfrm>
          <a:prstGeom prst="rect">
            <a:avLst/>
          </a:prstGeom>
        </p:spPr>
      </p:pic>
      <p:pic>
        <p:nvPicPr>
          <p:cNvPr id="21" name="Picture 21"/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13703300" y="6794500"/>
            <a:ext cx="2552700" cy="800100"/>
          </a:xfrm>
          <a:prstGeom prst="rect">
            <a:avLst/>
          </a:prstGeom>
        </p:spPr>
      </p:pic>
      <p:pic>
        <p:nvPicPr>
          <p:cNvPr id="22" name="Picture 22"/>
          <p:cNvPicPr>
            <a:picLocks noChangeAspect="1"/>
          </p:cNvPicPr>
          <p:nvPr/>
        </p:nvPicPr>
        <p:blipFill>
          <a:blip r:embed="rId17"/>
          <a:stretch>
            <a:fillRect/>
          </a:stretch>
        </p:blipFill>
        <p:spPr>
          <a:xfrm>
            <a:off x="14452600" y="7048500"/>
            <a:ext cx="1079500" cy="609600"/>
          </a:xfrm>
          <a:prstGeom prst="rect">
            <a:avLst/>
          </a:prstGeom>
        </p:spPr>
      </p:pic>
      <p:pic>
        <p:nvPicPr>
          <p:cNvPr id="23" name="Picture 23"/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14554200" y="6375400"/>
            <a:ext cx="723900" cy="723900"/>
          </a:xfrm>
          <a:prstGeom prst="rect">
            <a:avLst/>
          </a:prstGeom>
        </p:spPr>
      </p:pic>
      <p:pic>
        <p:nvPicPr>
          <p:cNvPr id="24" name="Picture 24"/>
          <p:cNvPicPr>
            <a:picLocks noChangeAspect="1"/>
          </p:cNvPicPr>
          <p:nvPr/>
        </p:nvPicPr>
        <p:blipFill>
          <a:blip r:embed="rId18"/>
          <a:stretch>
            <a:fillRect/>
          </a:stretch>
        </p:blipFill>
        <p:spPr>
          <a:xfrm>
            <a:off x="14693900" y="6502400"/>
            <a:ext cx="444500" cy="419100"/>
          </a:xfrm>
          <a:prstGeom prst="rect">
            <a:avLst/>
          </a:prstGeom>
        </p:spPr>
      </p:pic>
      <p:pic>
        <p:nvPicPr>
          <p:cNvPr id="25" name="Picture 25"/>
          <p:cNvPicPr>
            <a:picLocks noChangeAspect="1"/>
          </p:cNvPicPr>
          <p:nvPr/>
        </p:nvPicPr>
        <p:blipFill>
          <a:blip r:embed="rId19"/>
          <a:stretch>
            <a:fillRect/>
          </a:stretch>
        </p:blipFill>
        <p:spPr>
          <a:xfrm>
            <a:off x="6172200" y="4673600"/>
            <a:ext cx="3619500" cy="825500"/>
          </a:xfrm>
          <a:prstGeom prst="rect">
            <a:avLst/>
          </a:prstGeom>
        </p:spPr>
      </p:pic>
      <p:pic>
        <p:nvPicPr>
          <p:cNvPr id="26" name="Picture 26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6883400" y="3771900"/>
            <a:ext cx="2552700" cy="800100"/>
          </a:xfrm>
          <a:prstGeom prst="rect">
            <a:avLst/>
          </a:prstGeom>
        </p:spPr>
      </p:pic>
      <p:pic>
        <p:nvPicPr>
          <p:cNvPr id="27" name="Picture 27"/>
          <p:cNvPicPr>
            <a:picLocks noChangeAspect="1"/>
          </p:cNvPicPr>
          <p:nvPr/>
        </p:nvPicPr>
        <p:blipFill>
          <a:blip r:embed="rId21"/>
          <a:stretch>
            <a:fillRect/>
          </a:stretch>
        </p:blipFill>
        <p:spPr>
          <a:xfrm>
            <a:off x="7378700" y="4051300"/>
            <a:ext cx="1663700" cy="647700"/>
          </a:xfrm>
          <a:prstGeom prst="rect">
            <a:avLst/>
          </a:prstGeom>
        </p:spPr>
      </p:pic>
      <p:pic>
        <p:nvPicPr>
          <p:cNvPr id="28" name="Picture 28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7734300" y="3352800"/>
            <a:ext cx="723900" cy="723900"/>
          </a:xfrm>
          <a:prstGeom prst="rect">
            <a:avLst/>
          </a:prstGeom>
        </p:spPr>
      </p:pic>
      <p:pic>
        <p:nvPicPr>
          <p:cNvPr id="29" name="Picture 29"/>
          <p:cNvPicPr>
            <a:picLocks noChangeAspect="1"/>
          </p:cNvPicPr>
          <p:nvPr/>
        </p:nvPicPr>
        <p:blipFill>
          <a:blip r:embed="rId23"/>
          <a:stretch>
            <a:fillRect/>
          </a:stretch>
        </p:blipFill>
        <p:spPr>
          <a:xfrm>
            <a:off x="12992100" y="4673600"/>
            <a:ext cx="3594100" cy="825500"/>
          </a:xfrm>
          <a:prstGeom prst="rect">
            <a:avLst/>
          </a:prstGeom>
        </p:spPr>
      </p:pic>
      <p:pic>
        <p:nvPicPr>
          <p:cNvPr id="30" name="Picture 30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3703300" y="3771900"/>
            <a:ext cx="2552700" cy="800100"/>
          </a:xfrm>
          <a:prstGeom prst="rect">
            <a:avLst/>
          </a:prstGeom>
        </p:spPr>
      </p:pic>
      <p:pic>
        <p:nvPicPr>
          <p:cNvPr id="31" name="Picture 31"/>
          <p:cNvPicPr>
            <a:picLocks noChangeAspect="1"/>
          </p:cNvPicPr>
          <p:nvPr/>
        </p:nvPicPr>
        <p:blipFill>
          <a:blip r:embed="rId24"/>
          <a:stretch>
            <a:fillRect/>
          </a:stretch>
        </p:blipFill>
        <p:spPr>
          <a:xfrm>
            <a:off x="14554200" y="4038600"/>
            <a:ext cx="850900" cy="584200"/>
          </a:xfrm>
          <a:prstGeom prst="rect">
            <a:avLst/>
          </a:prstGeom>
        </p:spPr>
      </p:pic>
      <p:pic>
        <p:nvPicPr>
          <p:cNvPr id="32" name="Picture 32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4554200" y="3352800"/>
            <a:ext cx="723900" cy="723900"/>
          </a:xfrm>
          <a:prstGeom prst="rect">
            <a:avLst/>
          </a:prstGeom>
        </p:spPr>
      </p:pic>
      <p:pic>
        <p:nvPicPr>
          <p:cNvPr id="33" name="Picture 33"/>
          <p:cNvPicPr>
            <a:picLocks noChangeAspect="1"/>
          </p:cNvPicPr>
          <p:nvPr/>
        </p:nvPicPr>
        <p:blipFill>
          <a:blip r:embed="rId25"/>
          <a:stretch>
            <a:fillRect/>
          </a:stretch>
        </p:blipFill>
        <p:spPr>
          <a:xfrm>
            <a:off x="9474200" y="4673600"/>
            <a:ext cx="3721100" cy="825500"/>
          </a:xfrm>
          <a:prstGeom prst="rect">
            <a:avLst/>
          </a:prstGeom>
        </p:spPr>
      </p:pic>
      <p:pic>
        <p:nvPicPr>
          <p:cNvPr id="34" name="Picture 34"/>
          <p:cNvPicPr>
            <a:picLocks noChangeAspect="1"/>
          </p:cNvPicPr>
          <p:nvPr/>
        </p:nvPicPr>
        <p:blipFill>
          <a:blip r:embed="rId20"/>
          <a:stretch>
            <a:fillRect/>
          </a:stretch>
        </p:blipFill>
        <p:spPr>
          <a:xfrm>
            <a:off x="10299700" y="3771900"/>
            <a:ext cx="2552700" cy="800100"/>
          </a:xfrm>
          <a:prstGeom prst="rect">
            <a:avLst/>
          </a:prstGeom>
        </p:spPr>
      </p:pic>
      <p:pic>
        <p:nvPicPr>
          <p:cNvPr id="35" name="Picture 35"/>
          <p:cNvPicPr>
            <a:picLocks noChangeAspect="1"/>
          </p:cNvPicPr>
          <p:nvPr/>
        </p:nvPicPr>
        <p:blipFill>
          <a:blip r:embed="rId26"/>
          <a:stretch>
            <a:fillRect/>
          </a:stretch>
        </p:blipFill>
        <p:spPr>
          <a:xfrm>
            <a:off x="9918700" y="4038600"/>
            <a:ext cx="2984500" cy="647700"/>
          </a:xfrm>
          <a:prstGeom prst="rect">
            <a:avLst/>
          </a:prstGeom>
        </p:spPr>
      </p:pic>
      <p:pic>
        <p:nvPicPr>
          <p:cNvPr id="36" name="Picture 36"/>
          <p:cNvPicPr>
            <a:picLocks noChangeAspect="1"/>
          </p:cNvPicPr>
          <p:nvPr/>
        </p:nvPicPr>
        <p:blipFill>
          <a:blip r:embed="rId22"/>
          <a:stretch>
            <a:fillRect/>
          </a:stretch>
        </p:blipFill>
        <p:spPr>
          <a:xfrm>
            <a:off x="11137900" y="3352800"/>
            <a:ext cx="723900" cy="723900"/>
          </a:xfrm>
          <a:prstGeom prst="rect">
            <a:avLst/>
          </a:prstGeom>
        </p:spPr>
      </p:pic>
      <p:grpSp>
        <p:nvGrpSpPr>
          <p:cNvPr id="37" name="Group 3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8" name="Picture 38"/>
          <p:cNvPicPr>
            <a:picLocks noChangeAspect="1"/>
          </p:cNvPicPr>
          <p:nvPr/>
        </p:nvPicPr>
        <p:blipFill>
          <a:blip r:embed="rId27"/>
          <a:stretch>
            <a:fillRect/>
          </a:stretch>
        </p:blipFill>
        <p:spPr>
          <a:xfrm>
            <a:off x="6819900" y="6426200"/>
            <a:ext cx="584200" cy="863600"/>
          </a:xfrm>
          <a:prstGeom prst="rect">
            <a:avLst/>
          </a:prstGeom>
        </p:spPr>
      </p:pic>
      <p:pic>
        <p:nvPicPr>
          <p:cNvPr id="39" name="Picture 39"/>
          <p:cNvPicPr>
            <a:picLocks noChangeAspect="1"/>
          </p:cNvPicPr>
          <p:nvPr/>
        </p:nvPicPr>
        <p:blipFill>
          <a:blip r:embed="rId28"/>
          <a:stretch>
            <a:fillRect/>
          </a:stretch>
        </p:blipFill>
        <p:spPr>
          <a:xfrm>
            <a:off x="10223500" y="6426200"/>
            <a:ext cx="622300" cy="863600"/>
          </a:xfrm>
          <a:prstGeom prst="rect">
            <a:avLst/>
          </a:prstGeom>
        </p:spPr>
      </p:pic>
      <p:pic>
        <p:nvPicPr>
          <p:cNvPr id="40" name="Picture 40"/>
          <p:cNvPicPr>
            <a:picLocks noChangeAspect="1"/>
          </p:cNvPicPr>
          <p:nvPr/>
        </p:nvPicPr>
        <p:blipFill>
          <a:blip r:embed="rId29"/>
          <a:stretch>
            <a:fillRect/>
          </a:stretch>
        </p:blipFill>
        <p:spPr>
          <a:xfrm>
            <a:off x="13627100" y="6426200"/>
            <a:ext cx="622300" cy="863600"/>
          </a:xfrm>
          <a:prstGeom prst="rect">
            <a:avLst/>
          </a:prstGeom>
        </p:spPr>
      </p:pic>
      <p:grpSp>
        <p:nvGrpSpPr>
          <p:cNvPr id="41" name="Group 41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2" name="Picture 42"/>
          <p:cNvPicPr>
            <a:picLocks noChangeAspect="1"/>
          </p:cNvPicPr>
          <p:nvPr/>
        </p:nvPicPr>
        <p:blipFill>
          <a:blip r:embed="rId30"/>
          <a:stretch>
            <a:fillRect/>
          </a:stretch>
        </p:blipFill>
        <p:spPr>
          <a:xfrm>
            <a:off x="6819900" y="3403600"/>
            <a:ext cx="584200" cy="863600"/>
          </a:xfrm>
          <a:prstGeom prst="rect">
            <a:avLst/>
          </a:prstGeom>
        </p:spPr>
      </p:pic>
      <p:pic>
        <p:nvPicPr>
          <p:cNvPr id="43" name="Picture 43"/>
          <p:cNvPicPr>
            <a:picLocks noChangeAspect="1"/>
          </p:cNvPicPr>
          <p:nvPr/>
        </p:nvPicPr>
        <p:blipFill>
          <a:blip r:embed="rId31"/>
          <a:stretch>
            <a:fillRect/>
          </a:stretch>
        </p:blipFill>
        <p:spPr>
          <a:xfrm>
            <a:off x="10223500" y="3403600"/>
            <a:ext cx="622300" cy="863600"/>
          </a:xfrm>
          <a:prstGeom prst="rect">
            <a:avLst/>
          </a:prstGeom>
        </p:spPr>
      </p:pic>
      <p:grpSp>
        <p:nvGrpSpPr>
          <p:cNvPr id="44" name="Group 44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5" name="Picture 45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740900" y="4089400"/>
            <a:ext cx="165100" cy="139700"/>
          </a:xfrm>
          <a:prstGeom prst="rect">
            <a:avLst/>
          </a:prstGeom>
        </p:spPr>
      </p:pic>
      <p:pic>
        <p:nvPicPr>
          <p:cNvPr id="46" name="Picture 46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9893300" y="4089400"/>
            <a:ext cx="165100" cy="139700"/>
          </a:xfrm>
          <a:prstGeom prst="rect">
            <a:avLst/>
          </a:prstGeom>
        </p:spPr>
      </p:pic>
      <p:grpSp>
        <p:nvGrpSpPr>
          <p:cNvPr id="47" name="Group 47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8" name="Picture 48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13119100" y="4089400"/>
            <a:ext cx="165100" cy="139700"/>
          </a:xfrm>
          <a:prstGeom prst="rect">
            <a:avLst/>
          </a:prstGeom>
        </p:spPr>
      </p:pic>
      <p:pic>
        <p:nvPicPr>
          <p:cNvPr id="49" name="Picture 49"/>
          <p:cNvPicPr>
            <a:picLocks noChangeAspect="1"/>
          </p:cNvPicPr>
          <p:nvPr/>
        </p:nvPicPr>
        <p:blipFill>
          <a:blip r:embed="rId32"/>
          <a:stretch>
            <a:fillRect/>
          </a:stretch>
        </p:blipFill>
        <p:spPr>
          <a:xfrm rot="5400000">
            <a:off x="13284200" y="4089400"/>
            <a:ext cx="165100" cy="139700"/>
          </a:xfrm>
          <a:prstGeom prst="rect">
            <a:avLst/>
          </a:prstGeom>
        </p:spPr>
      </p:pic>
      <p:grpSp>
        <p:nvGrpSpPr>
          <p:cNvPr id="50" name="Group 50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1" name="Picture 51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9740900" y="7137400"/>
            <a:ext cx="165100" cy="139700"/>
          </a:xfrm>
          <a:prstGeom prst="rect">
            <a:avLst/>
          </a:prstGeom>
        </p:spPr>
      </p:pic>
      <p:pic>
        <p:nvPicPr>
          <p:cNvPr id="52" name="Picture 52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9893300" y="7137400"/>
            <a:ext cx="165100" cy="139700"/>
          </a:xfrm>
          <a:prstGeom prst="rect">
            <a:avLst/>
          </a:prstGeom>
        </p:spPr>
      </p:pic>
      <p:grpSp>
        <p:nvGrpSpPr>
          <p:cNvPr id="53" name="Group 5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54" name="Picture 54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13119100" y="7137400"/>
            <a:ext cx="165100" cy="139700"/>
          </a:xfrm>
          <a:prstGeom prst="rect">
            <a:avLst/>
          </a:prstGeom>
        </p:spPr>
      </p:pic>
      <p:pic>
        <p:nvPicPr>
          <p:cNvPr id="55" name="Picture 55"/>
          <p:cNvPicPr>
            <a:picLocks noChangeAspect="1"/>
          </p:cNvPicPr>
          <p:nvPr/>
        </p:nvPicPr>
        <p:blipFill>
          <a:blip r:embed="rId33"/>
          <a:stretch>
            <a:fillRect/>
          </a:stretch>
        </p:blipFill>
        <p:spPr>
          <a:xfrm rot="5400000">
            <a:off x="13284200" y="7137400"/>
            <a:ext cx="165100" cy="139700"/>
          </a:xfrm>
          <a:prstGeom prst="rect">
            <a:avLst/>
          </a:prstGeom>
        </p:spPr>
      </p:pic>
      <p:pic>
        <p:nvPicPr>
          <p:cNvPr id="56" name="Picture 56"/>
          <p:cNvPicPr>
            <a:picLocks noChangeAspect="1"/>
          </p:cNvPicPr>
          <p:nvPr/>
        </p:nvPicPr>
        <p:blipFill>
          <a:blip r:embed="rId34"/>
          <a:stretch>
            <a:fillRect/>
          </a:stretch>
        </p:blipFill>
        <p:spPr>
          <a:xfrm>
            <a:off x="7797800" y="3416300"/>
            <a:ext cx="596900" cy="596900"/>
          </a:xfrm>
          <a:prstGeom prst="rect">
            <a:avLst/>
          </a:prstGeom>
        </p:spPr>
      </p:pic>
      <p:pic>
        <p:nvPicPr>
          <p:cNvPr id="57" name="Picture 57"/>
          <p:cNvPicPr>
            <a:picLocks noChangeAspect="1"/>
          </p:cNvPicPr>
          <p:nvPr/>
        </p:nvPicPr>
        <p:blipFill>
          <a:blip r:embed="rId35"/>
          <a:stretch>
            <a:fillRect/>
          </a:stretch>
        </p:blipFill>
        <p:spPr>
          <a:xfrm>
            <a:off x="11201400" y="3416300"/>
            <a:ext cx="596900" cy="596900"/>
          </a:xfrm>
          <a:prstGeom prst="rect">
            <a:avLst/>
          </a:prstGeom>
        </p:spPr>
      </p:pic>
      <p:pic>
        <p:nvPicPr>
          <p:cNvPr id="58" name="Picture 58"/>
          <p:cNvPicPr>
            <a:picLocks noChangeAspect="1"/>
          </p:cNvPicPr>
          <p:nvPr/>
        </p:nvPicPr>
        <p:blipFill>
          <a:blip r:embed="rId36"/>
          <a:stretch>
            <a:fillRect/>
          </a:stretch>
        </p:blipFill>
        <p:spPr>
          <a:xfrm>
            <a:off x="11201400" y="6451600"/>
            <a:ext cx="596900" cy="596900"/>
          </a:xfrm>
          <a:prstGeom prst="rect">
            <a:avLst/>
          </a:prstGeom>
        </p:spPr>
      </p:pic>
      <p:grpSp>
        <p:nvGrpSpPr>
          <p:cNvPr id="59" name="Group 59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0" name="Picture 60"/>
          <p:cNvPicPr>
            <a:picLocks noChangeAspect="1"/>
          </p:cNvPicPr>
          <p:nvPr/>
        </p:nvPicPr>
        <p:blipFill>
          <a:blip r:embed="rId37"/>
          <a:stretch>
            <a:fillRect/>
          </a:stretch>
        </p:blipFill>
        <p:spPr>
          <a:xfrm rot="-360000">
            <a:off x="6070600" y="2908300"/>
            <a:ext cx="1625600" cy="406400"/>
          </a:xfrm>
          <a:prstGeom prst="rect">
            <a:avLst/>
          </a:prstGeom>
        </p:spPr>
      </p:pic>
      <p:pic>
        <p:nvPicPr>
          <p:cNvPr id="61" name="Picture 61"/>
          <p:cNvPicPr>
            <a:picLocks noChangeAspect="1"/>
          </p:cNvPicPr>
          <p:nvPr/>
        </p:nvPicPr>
        <p:blipFill>
          <a:blip r:embed="rId38"/>
          <a:stretch>
            <a:fillRect/>
          </a:stretch>
        </p:blipFill>
        <p:spPr>
          <a:xfrm rot="-360000">
            <a:off x="6045200" y="2908300"/>
            <a:ext cx="1752600" cy="558800"/>
          </a:xfrm>
          <a:prstGeom prst="rect">
            <a:avLst/>
          </a:prstGeom>
        </p:spPr>
      </p:pic>
      <p:grpSp>
        <p:nvGrpSpPr>
          <p:cNvPr id="62" name="Group 6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3" name="Picture 63"/>
          <p:cNvPicPr>
            <a:picLocks noChangeAspect="1"/>
          </p:cNvPicPr>
          <p:nvPr/>
        </p:nvPicPr>
        <p:blipFill>
          <a:blip r:embed="rId39"/>
          <a:stretch>
            <a:fillRect/>
          </a:stretch>
        </p:blipFill>
        <p:spPr>
          <a:xfrm rot="-360000">
            <a:off x="6172200" y="5905500"/>
            <a:ext cx="1625600" cy="406400"/>
          </a:xfrm>
          <a:prstGeom prst="rect">
            <a:avLst/>
          </a:prstGeom>
        </p:spPr>
      </p:pic>
      <p:pic>
        <p:nvPicPr>
          <p:cNvPr id="64" name="Picture 64"/>
          <p:cNvPicPr>
            <a:picLocks noChangeAspect="1"/>
          </p:cNvPicPr>
          <p:nvPr/>
        </p:nvPicPr>
        <p:blipFill>
          <a:blip r:embed="rId40"/>
          <a:stretch>
            <a:fillRect/>
          </a:stretch>
        </p:blipFill>
        <p:spPr>
          <a:xfrm rot="-360000">
            <a:off x="6108700" y="5905500"/>
            <a:ext cx="1790700" cy="558800"/>
          </a:xfrm>
          <a:prstGeom prst="rect">
            <a:avLst/>
          </a:prstGeom>
        </p:spPr>
      </p:pic>
      <p:pic>
        <p:nvPicPr>
          <p:cNvPr id="65" name="Picture 65"/>
          <p:cNvPicPr>
            <a:picLocks noChangeAspect="1"/>
          </p:cNvPicPr>
          <p:nvPr/>
        </p:nvPicPr>
        <p:blipFill>
          <a:blip r:embed="rId41"/>
          <a:stretch>
            <a:fillRect/>
          </a:stretch>
        </p:blipFill>
        <p:spPr>
          <a:xfrm>
            <a:off x="14719300" y="3479800"/>
            <a:ext cx="393700" cy="444500"/>
          </a:xfrm>
          <a:prstGeom prst="rect">
            <a:avLst/>
          </a:prstGeom>
        </p:spPr>
      </p:pic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200400" y="2006600"/>
            <a:ext cx="11950700" cy="3505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0071100" y="4305300"/>
            <a:ext cx="9017000" cy="59944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6300" y="2209800"/>
            <a:ext cx="11531600" cy="31115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444500"/>
            <a:ext cx="2425700" cy="119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46100"/>
            <a:ext cx="50800" cy="48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098800" y="6197600"/>
            <a:ext cx="9740900" cy="2298700"/>
          </a:xfrm>
          <a:prstGeom prst="rect">
            <a:avLst/>
          </a:prstGeom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911600" y="1866900"/>
            <a:ext cx="10490200" cy="40259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4051300"/>
            <a:ext cx="9398000" cy="6261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076700" y="2044700"/>
            <a:ext cx="10160000" cy="36576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444500"/>
            <a:ext cx="2425700" cy="119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46100"/>
            <a:ext cx="50800" cy="48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73500" y="6629400"/>
            <a:ext cx="10541000" cy="1460500"/>
          </a:xfrm>
          <a:prstGeom prst="rect">
            <a:avLst/>
          </a:prstGeom>
        </p:spPr>
      </p:pic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0800" y="1117600"/>
            <a:ext cx="13119100" cy="5664200"/>
          </a:xfrm>
          <a:prstGeom prst="rect">
            <a:avLst/>
          </a:prstGeom>
        </p:spPr>
      </p:pic>
      <p:grpSp>
        <p:nvGrpSpPr>
          <p:cNvPr id="3" name="Group 3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690100" y="4051300"/>
            <a:ext cx="9398000" cy="6261100"/>
          </a:xfrm>
          <a:prstGeom prst="rect">
            <a:avLst/>
          </a:prstGeom>
        </p:spPr>
      </p:pic>
      <p:grpSp>
        <p:nvGrpSpPr>
          <p:cNvPr id="5" name="Group 5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6" name="Picture 6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768600" y="1295400"/>
            <a:ext cx="12763500" cy="5283200"/>
          </a:xfrm>
          <a:prstGeom prst="rect">
            <a:avLst/>
          </a:prstGeom>
        </p:spPr>
      </p:pic>
      <p:pic>
        <p:nvPicPr>
          <p:cNvPr id="7" name="Picture 7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6600" y="444500"/>
            <a:ext cx="2425700" cy="1193800"/>
          </a:xfrm>
          <a:prstGeom prst="rect">
            <a:avLst/>
          </a:prstGeom>
        </p:spPr>
      </p:pic>
      <p:pic>
        <p:nvPicPr>
          <p:cNvPr id="8" name="Picture 8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09600" y="546100"/>
            <a:ext cx="50800" cy="482600"/>
          </a:xfrm>
          <a:prstGeom prst="rect">
            <a:avLst/>
          </a:prstGeom>
        </p:spPr>
      </p:pic>
      <p:pic>
        <p:nvPicPr>
          <p:cNvPr id="9" name="Picture 9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2514600" y="6985000"/>
            <a:ext cx="8737600" cy="3429000"/>
          </a:xfrm>
          <a:prstGeom prst="rect">
            <a:avLst/>
          </a:prstGeom>
        </p:spPr>
      </p:pic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001639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" name="Group 2"/>
          <p:cNvGrpSpPr/>
          <p:nvPr/>
        </p:nvGrpSpPr>
        <p:grpSpPr>
          <a:xfrm>
            <a:off x="2147483647" y="2147483647"/>
            <a:ext cx="2147483647" cy="2147483647"/>
            <a:chOff x="0" y="0"/>
            <a:chExt cx="0" cy="0"/>
          </a:xfrm>
        </p:grpSpPr>
      </p:grpSp>
      <p:pic>
        <p:nvPicPr>
          <p:cNvPr id="3" name="Picture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36600" y="444500"/>
            <a:ext cx="2108200" cy="1193800"/>
          </a:xfrm>
          <a:prstGeom prst="rect">
            <a:avLst/>
          </a:prstGeom>
        </p:spPr>
      </p:pic>
      <p:pic>
        <p:nvPicPr>
          <p:cNvPr id="4" name="Picture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09600" y="546100"/>
            <a:ext cx="50800" cy="482600"/>
          </a:xfrm>
          <a:prstGeom prst="rect">
            <a:avLst/>
          </a:prstGeom>
        </p:spPr>
      </p:pic>
      <p:pic>
        <p:nvPicPr>
          <p:cNvPr id="5" name="Picture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26300" y="3314700"/>
            <a:ext cx="3873500" cy="3835400"/>
          </a:xfrm>
          <a:prstGeom prst="rect">
            <a:avLst/>
          </a:prstGeom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0</Words>
  <Application>Microsoft Office PowerPoint</Application>
  <PresentationFormat>사용자 지정</PresentationFormat>
  <Paragraphs>0</Paragraphs>
  <Slides>8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2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8</vt:i4>
      </vt:variant>
    </vt:vector>
  </HeadingPairs>
  <TitlesOfParts>
    <vt:vector size="11" baseType="lpstr">
      <vt:lpstr>Arial</vt:lpstr>
      <vt:lpstr>Calibri</vt:lpstr>
      <vt:lpstr>Office Theme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cp:lastModifiedBy>이서희</cp:lastModifiedBy>
  <cp:revision>1</cp:revision>
  <dcterms:created xsi:type="dcterms:W3CDTF">2006-08-16T00:00:00Z</dcterms:created>
  <dcterms:modified xsi:type="dcterms:W3CDTF">2024-06-05T03:22:41Z</dcterms:modified>
</cp:coreProperties>
</file>